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72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Putra Kadua leungit sarta kapanggih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dinten ieu</a:t>
            </a:r>
            <a:r xmlns:a="http://schemas.openxmlformats.org/drawingml/2006/main">
              <a:rPr altLang="en-US" lang="s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</a:t>
            </a:r>
            <a:r xmlns:a="http://schemas.openxmlformats.org/drawingml/2006/main">
              <a:rPr altLang="en-US" lang="s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Kumaha bapa ngarawat putra kadua nalika anjeunna uih deui?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ngusir putra kadua.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pencét putra kadua.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teu ningali putra kadua.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ngabagéakeun putra kadua kalayan bungah.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Anjeunna ngabagéakeun putra kadua kalayan bungah.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81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Utang Anu Hutang Sapuluh Rebu Bakat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'Naha anjeun teu kudu boga welas asih ka sasama hamba anjeun kawas kuring kungsi ka anjeun?'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hiji jalma anu ngahutang ka raja sapuluh rébu talenta. Raja karunya ka éta lalaki, ngabolaykeun hutang.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Tapi nalika éta lalaki kaluar, anjeunna mendakan salah sahiji batur baturna anu ngahutang saratus dinar. Anjeunna nyeepkeun anjeunna sareng ambek ka anjeunna. “Bayarkeun hutang anjeun ka kuring!”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Sarta anjeunna threw batur sapagawean na kana panjara. Raja ngadéngé béja ieu ti abdi-Na anu séjén.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Lajeng raja ambek sarta nelepon ka abdi deui. "Kuring ngabatalkeun sadayana hutang anjeun kusabab anjeun menta ka kuring. Naha anjeun henteu kedah welas asih ka batur-batur anjeun sapertos kuring ogé ka anjeun?"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Ceuk Yésus, ”Sakumaha Bapa urang di sawarga ngahampura ka aranjeun, maraneh kudu silih hampura.”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Hiji hamba diberesihan hutang anu kacida gedéna sapuluh rébu talenta.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anjeunna henteu ngahampura sasama hambana anu ngahutang saratus dinar.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Ieu sikep teu bersyukur.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ogé dihampura jeung disimpen ku rahmat ngaliwatan Yesus.</a:t>
            </a:r>
            <a:r xmlns:a="http://schemas.openxmlformats.org/drawingml/2006/main">
              <a:rPr altLang="en-US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Upami urang teu mopohokeun anugerah éta, urang kedah ngahampura jalma anu parantos ngalakukeun salah ka urang.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mangrupikeun anu ngahampura sareng mikanyaah urang dugi ka ahir.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Sabaraha artos anjeunna dipupus ku raja??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saratus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ratus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saratus bakat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sapuluh rébu bakat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sapuluh rébu bakat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4000"/>
              <a:t>Pikeun putra abdi ieu maot sarta hirup deui; anjeunna leungit sarta kapanggih.' Ku kituna maranéhanana mimitian ngagungkeun.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'Naha anjeun teu kudu boga welas asih ka sasama hamba anjeun kawas kuring kungsi ka anjeun?'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82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Hosana ka Putra Daud!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Jelema-jelema anu mapay payuneun Anjeunna jeung anu nuturkeun ngagorowok, "Hosanna ka Putra Daud!" "Rahayu anu sumping dina nami Gusti!" "Hosanna di luhur!"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Nalika Yesus ngadeukeutan ka Yerusalem, anjeunna ngutus dua murid, saurna, "Pindah ka kampung, sareng anjeun bakal mendakan kalde sareng anakna di gigireun anjeunna. Pegatkeun talina, bawa ka Kami.”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Dua murid angkat ka éta désa sareng ngalaksanakeun sakumaha anu diparentahkeun ku Yesus.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mendakan kalde. "Gusti butuh aranjeunna." Lajeng juragan dikirim aranjeunna langsung.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diuk dina orok kalde jeung asup ka Yerusalem. Jalma-jalma anu ngarariung di payuneun Anjeunna ngagorowok, "Hosanna ka Putra Daud!"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Kanyataan yén Yesus naek kalde orok sareng anjeunna disambut ku balaréa dilakukeun dumasar kana nubuat Alkitab anu kacatet. Tapi teu aya anu terang ngeunaan éta.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"Yesus tunggangan anak kalde, jalma-jalma ngagorowok,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'Hosanna ka Putra Daud!'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Maranéhanana kabéh prophesied dina Kitab Suci.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hirup ku ta'at,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sakumaha anu ditulis dina Kitab Suci.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anu nuturkeun Yesus ogé kudu nurut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Firman Allah sacara saksama.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rgbClr val="ff0000"/>
                </a:solidFill>
              </a:rPr>
              <a:t>Saha Yesus?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mangrupikeun raja urang anu pantes dipuji sareng dimulyakeun.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u">
                <a:solidFill>
                  <a:schemeClr val="tx1">
                    <a:lumMod val="50000"/>
                    <a:lumOff val="50000"/>
                  </a:schemeClr>
                </a:solidFill>
              </a:rPr>
              <a:t>No 73 Firman Allah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400"/>
              <a:t>Yesus ngahirupkeun Lasarus ti nu maraot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Yesus naek ka Yerusalem?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anak kalde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orok kuda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orok gajah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onta onta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anak kalde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Jelema-jelema anu mapay payuneun Anjeunna jeung anu nuturkeun ngagorowok, "Hosanna ka Putra Daud!" "Rahayu anu sumping dina nami Gusti!" "Hosanna di luhur!"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83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Imah abdi mangrupikeun tempat ibadah.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"Ayeuna geus ditulis," saur-Na ka aranjeunna, "Imah Kami bakal disebut imah sembahyang, tapi anjeun ngajadikeun eta tempat gorombolan begal."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asup ka Bait Allah Yerusalem. Di jero Bait Allah aya loba padagang jeung tukang tukeur duit.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ngagulingkeun méja tukang-tukang tukang duit jeung bangku-bangku nu ngajual manuk japati. Anjeunna ngusir sadayana anu ngagaleuh di dinya.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ngalahir, "Aya Kitab Suci, "Imah Kami bakal disebut imah sembahyang, tapi anjeun ngajadikeun eta guha begal."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ngusir para padagang ti Bait Allah jeung nyageurkeun nu gering di Bait Allah.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Bait Allah, garéja, nyaéta tempat ibadah jeung neneda ka Allah.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ambek ka balaréa anu ngarobahna jadi tempat usaha.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Keur naon anjeun datang ka garéja?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 garéja, anjeun kedah nepungan Gusti kalayan ibadah sareng doa.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rgbClr val="ff0000"/>
                </a:solidFill>
              </a:rPr>
              <a:t>Saha Yesus?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nu boga gareja. Yesus mangrupikeun anu nampi ibadah sareng doa urang ti gareja.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Saur Yesus ka dirina, "Kami teh jadian jeung hirup. Sing saha anu percaya ka Kami bakal hirup, sanajan geus maot;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jeung sing saha anu hirup jeung percaya ka Kami moal paeh. Anjeun percanten ieu?"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Saha anu diusir ku Yesus ti Bait Allah?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padagang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padagang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"Ayeuna geus ditulis," saur-Na ka aranjeunna, "Imah Kami bakal disebut imah sembahyang, tapi anjeun ngajadikeun eta tempat gorombolan begal."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84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 ngumbah suku murid-Na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Ayeuna Kami, Gusti sareng Guru anjeun, parantos ngumbah suku anjeun, anjeun ogé kedah silih ngumbah suku.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ngayakeun dahar peuting pamungkas jeung murid-murid-Na. Yesus terang ieu tuang terakhir sareng murid-murid-Na.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Yesus ujug-ujug mawa cai kana baskom, sarta anjeunna mimiti ngumbah suku murid-Na hiji-hiji.</a:t>
            </a:r>
            <a:r xmlns:a="http://schemas.openxmlformats.org/drawingml/2006/main">
              <a:rPr lang="s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giliran Petrus, Petrus nyarios, "Naha Gusti ngumbah suku urang? Kuring moal ngumbah!"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ngawaler. "Upami kuring henteu ngumbah suku anjeun, anjeun sareng kuring henteu aya hubunganana. Anjeun panginten ayeuna henteu ngartos, tapi hiji dinten anjeun bakal ngartos."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"Kuring ngumbah suku anjeun pikeun masihan conto. Ti ayeuna, silih ngumbah suku sareng janten jalma anu ngalayanan."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 dunya, jalma-jalma rendah ngalayanan ka luhur, tapi sabalikna Yesus ngumbah suku murid-murid-Na sareng nyerah.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hirupna pikeun urang.</a:t>
            </a:r>
            <a:r xmlns:a="http://schemas.openxmlformats.org/drawingml/2006/main">
              <a:rPr altLang="en-US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Lamun urang murid Yésus, urang kudu bungah ngawula ka batur di tempat nu leuwih handap, tinimbang hayang dilayanan di tempat nu leuwih luhur.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Dina hiji poe aya beja ka Yesus. “Lasarus gering. Mangga geura sumping sareng cageur anjeunna."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</a:t>
            </a:r>
            <a:r xmlns:a="http://schemas.openxmlformats.org/drawingml/2006/main">
              <a:rPr altLang="en-US" lang="s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nyaeta..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manusa pangluhurna, tapi geus datang ka tempat panghandapna jeung geus daék ngawula ka urang sadaya.</a:t>
            </a:r>
            <a:r xmlns:a="http://schemas.openxmlformats.org/drawingml/2006/main">
              <a:rPr altLang="en-US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Saha anu henteu ngantep Yesus ngumbah sukuna?</a:t>
            </a:r>
            <a:r xmlns:a="http://schemas.openxmlformats.org/drawingml/2006/main">
              <a:rPr altLang="en-US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Yudas Iskariot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Petrus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Ayeuna Kami, Gusti sareng Guru anjeun, parantos ngumbah suku anjeun, anjeun ogé kedah silih ngumbah suku.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85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 Ngadoa di Bukit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Geus jauh saeutik, Anjeunna murag kana taneuh jeung ngado'a, "Rama Kami, upami mungkin, ieu cangkir dicokot ti Kami. Tapi teu sakumaha Abdi hoyong, tapi sakumaha bakal Anjeun."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tuang, Yesus angkat sareng murid-murid ka hiji tempat anu disebut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Saur Isa ka murid-murid, ”Nyawa Kami kacida kasedihna nepi ka paeh. Cicing di dieu sareng jaga sareng abdi."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""Rama abdi, upami mungkin, mugi ieu cangkir dicandak ti abdi. Tapi ulah sakumaha Abdi hoyong, tapi sakumaha bakal Anjeun." Yesus ngadoa kalayan sungguh-sungguh. Tapi murid-murid murag kana sare jero.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Saur Isa, ngahudangkeun murid-murid-Na, ”Naha maraneh teu bisa awas jeung Kami sajam? Neuteup. Ieu datang pengkhianat kuring pikeun nangkep kuring.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Tungtungna, Yesus nuturkeun jalma-jalma anu daratang pikeun nyekel anjeunna. Éta maot pikeun mayar dosa-dosa urang dina kayu salib sakumaha anu dipikahoyong ku Gusti.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saméméh Yesus sumping, manéhna maot.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Ieu nyeri pikeun Yesus maot pikeun mayar dosa urang dina kayu salib, tapi manéhna sagemblengna taat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sabab éta kersaning Allah.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Urang kedah ngarep-ngarep heula yén Gusti bakal kacumponan tibatan kuring dina kahirupan urang.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</a:t>
            </a:r>
            <a:r xmlns:a="http://schemas.openxmlformats.org/drawingml/2006/main">
              <a:rPr lang="s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nyaeta..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teu boga dosa di ieu tanah sabab anjeunna pinuh nuturkeun bakal Allah.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Dimana Yesus ngadoa saméméh anjeunna ditahan?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 kuil Yerusalem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Ruang luhur 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Tasik Galilea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Geus jauh saeutik, Anjeunna murag kana taneuh jeung ngado'a, "Rama Kami, upami mungkin, ieu cangkir dicokot ti Kami. Tapi teu sakumaha Abdi hoyong, tapi sakumaha bakal Anjeun."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86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 pupus dina kayu salib.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Yesus ngagero kalayan sora tarik, "Rama, kana leungeun Anjeun abdi bunuh roh abdi." Nalika anjeunna nyarios kieu, anjeunna ngambekan terakhir.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Yesus, direbut ku prajurit Romawi, ngagem makuta cucuk dina sirah-Na, dipoyok, mawa salib jeung dipingpin kaluar pikeun dieksekusi ka pasir.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Saterusna, Yesus disalib dina kayu salib babarengan jeung dua penjahat. Jalma-jalma nangtung ningali, sareng para pangawasa malah nyedek ka anjeunna.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"Bapa, hampura aranjeunna, sabab aranjeunna henteu terang naon anu aranjeunna lakukeun." Yésus ngadoakeun jalma-jalma nu maéhan manéhna.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Saur Isa, "Geus réngsé!" Jeung Anjeunna sujud sirah-Na jeung nyerah sumanget-Na.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Adina Lasarus ngomong ka Yesus anu datang telat, "Yesus, upami anjeun aya di dieu, adi kuring moal maot."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Dina waktu éta curtain Bait Allah beulah dua ti luhur ka handap. Bumi oyag, batu-batu ngabeulah. Barang serdadu-serdadu anu nyalibkeun Isa narenjo hal ieu, maranehna kacida sieuneunana, tuluy ngagero, "Pasti Anjeunna teh Putra Allah!"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anu teu aya dosana sangsara sareng maot pikeun urang, sareng mayar dosa-dosa urang.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 kituna, urang teu kudu mayar sorangan.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Urang disimpen berkat Yesus.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Urang teu kudu poho ieu sakedap.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Jurusalamet anu nyalametkeun urang ku dying pikeun dosa urang dina kayu salib.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Sareng saha Yesus disalib?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Murid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Awéwé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Penjahat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Penjahat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Yesus ngagero kalayan sora tarik, "Rama, kana leungeun Anjeun abdi bunuh roh abdi." Nalika anjeunna nyarios kieu, anjeunna ngambekan terakhir.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87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Makam Kosong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Dina hal ieu, manehna ngahurungkeun sabudeureun tur nempo Yesus nangtung di dinya, tapi manehna teu sadar yen eta Yesus.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Maryam Magdalena indit ka kuburan pikeun nempo Yesus maot. Tapi, panto batu kuburan dibuka.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Teu aya awak Yesus di kuburan. Maryam nyangka aya nu maling mayit Yésus.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Malaikat nembongan terus nanya. "Naha anjeun ceurik?" Waler Maryam, "Aya anu maling layon Yesus."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Saur Yesus, "Cabut gapura batu kuburan." Yesus marentah, "Kaluar, Lasarus."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Jeung nalika manehna ngahurungkeun sabudeureun, aya Yesus anu sumping deui hirup. Tapi Maryam teu ngakuan Yesus. Manehna teu nyangka Yesus bakal hirup deui.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Ngan nalika Yesus nelepon, Mary ngakuan anjeunna. ”Gusti, Gusti parantos hirup deui.” Yésus dihirupkeun deui tilu poé sanggeus pupusna.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Teu aya anu maot di dunya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tur hirup deui.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Tapi ngan hiji-hijina, Yesus, anu dihirupkeun deui tina maot, masih hirup.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Kitab Suci nyebutkeun yen jalma anu percaya ka Yesus oge hirup deui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kawas Yesus.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Ku kituna urang teu kudu leungit harepan urang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pikeun hirup langgeng.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Gusti nu meunangna anu overcame maot sarta hirup deui.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Kumaha pikir Maryam waktu ningali teu aya Yésus di makam?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geus dihirupkeun deui!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Ieu sanes makam Yesus!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 anu maling mayit Yesus!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Murid meuli mayit Yesus!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Aya anu maling mayit Yesus!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Dina hal ieu, manehna ngahurungkeun sabudeureun tur nempo Yesus nangtung di dinya, tapi manehna teu sadar yen eta Yesus.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88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 anu naék ka sawarga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Saatos anjeunna nyarios kieu, anjeunna diangkat sateuacan aranjeunna pisan, sareng awan nyumput anjeunna tina tetempoan aranjeunna.</a:t>
            </a:r>
            <a:r xmlns:a="http://schemas.openxmlformats.org/drawingml/2006/main">
              <a:rPr lang="s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Murid-murid, nu teu nyaho yén Yésus geus dihirupkeun deui, ngarasa sieun jeung kuciwa.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anu dihirupkeun deui sumping sareng nangtung di tengah-tengah aranjeunna, nunjukkeun panangan sareng sisi-Na sareng saurna, "Ulah cangcaya sareng percanten."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Saterusna heran, tilu poé sanggeus manéhna maot, Lasarus walked kaluar. Jalma-jalma bungah ningali ieu sareng muji ka Allah.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Saterusna, Yésus ngomong yén manéhna bakal balik deui ka Rama-Na, Allah jeung jangji yén manéhna bakal ngirim Roh Suci.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Jeung Yesus maréntahkeun murid-murid-Na pikeun jadi saksi ka Anjeunna nepi ka ahir dunya, pikeun ngahutbah Injil jeung ngajarkeun pangandika.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réngsé sagala misi di ieu tanah, Yesus naék ka sawarga hareupeun murid-murid-Na. Sareng anjeunna jangji ka urang yén anjeunna badé uih deui ka bumi ieu hiji dinten.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maréntahkeun murid-murid-Na pikeun ngahutbah Injil ka tungtung bumi sateuacan anjeunna naék ka Surga.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Garéja nyaéta sakelompok murid-murid Yesus.</a:t>
            </a:r>
            <a:r xmlns:a="http://schemas.openxmlformats.org/drawingml/2006/main">
              <a:rPr lang="s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Salaku murid Yesus, urang kudu ngahutbah injil ka mana-mana. Jeung urang kudu jadi saksi ka Yesus.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masih hirup, linggih di sisi katuhu Allah, sarta Anjeunna bakal datang deui ka bumi sakumaha jangji.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Yésus nu dihirupkeun deui nunjukkeun naon ka murid-muridna?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 paku dina leungeun jeung suku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 duri oh sirah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 pecut dina tonggong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Leungit dina beungeut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Tanda paku dina leungeun jeung suku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Saatos anjeunna nyarios kieu, anjeunna diangkat sateuacan aranjeunna pisan, sareng awan nyumput anjeunna tina tetempoan aranjeunna.</a:t>
            </a:r>
            <a:r xmlns:a="http://schemas.openxmlformats.org/drawingml/2006/main">
              <a:rPr lang="s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89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Roh Suci geus datang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Sadayana dipinuhan ku Roh Suci sareng mimiti nyarios dina basa-basa anu sanés sakumaha anu diaktipkeun ku Roh.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Murid-murid aya di Yerusalem sakumaha anu diomongkeun ku Yesus. Nalika poé Pentakosta datang, maranéhanana kabéh babarengan dina hiji tempat.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ngahirupkeun deui Lasarus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kecap-Na.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bakal maot someday, tapi urang bakal resurrected sabab urang percaya ka Yesus.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Anjeun kudu jadi urang Kristen nu hirup jeung harepan jadian.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Ujug-ujug aya sora kawas angin ngagelebug ngagelebug nepi ka sakuliah imah tempat maranehna diuk.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Lajeng aya basa seuneu dina sirah unggal jalma, lajeng sakabéh éta ngeusi Roh Suci sarta mimiti nyarita dina basa sejen.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Sabot dulur reuwas, Petrus mimiti ngahutbah ka maranehna ngeunaan Yesus jeung Injil.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Jalma ngadangukeun Injil, tobat, sareng dibaptis. Leuwih ti 3.000 urang dibaptis dina poé éta.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ngutus Roh Suci ka murid-murid-Na.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Roh Suci masihan Peter hikmah jeung kakuatan pikeun ngahutbah Injil.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Roh Suci aya dina hate sadaya anu percaya ka Yesus.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Tong hilap yén Roh Suci mangrupikeun anu masihan urang hikmah sareng kawani pikeun ngahutbah Injil, sapertos anjeunna masihan hikmat sareng kakuatan ka Petrus.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ngirimkeun Roh Suci ka sadaya anu percaya ka Anjeunna pikeun ngabantosan urang.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aranjeunna ngadangu nalika Roh Suci sumping?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sora tarompét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guludug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niupan angin nu ngagelebug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sora doa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niupan angin nu ngagelebug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Sadayana dipinuhan ku Roh Suci sareng mimiti nyarios dina basa-basa anu sanés sakumaha anu diaktipkeun ku Roh.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90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Pilipus Nyarioskeun Injil ka urang Étiopia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Lajeng Pilipus mimiti ku eta pisan petikan Kitab Suci jeung ngawartoskeun anjeunna warta alus ngeunaan Yesus.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4000"/>
              <a:t>Pikeun putra abdi ieu maot sarta hirup deui; anjeunna leungit sarta kapanggih.' Ku kituna maranéhanana mimitian ngagungkeun.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master hirup anu brings deui maot.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Dina hiji poe, malaikat PANGERAN nimbalan ka Pilipus anu percaya ka Yesus, "Ka kidul, ka jalan anu ka gurun keusik."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mimiti ka gurun kidul, sakumaha ceuk malaikat. Anjeunna heran naha malaikat ngutus anjeunna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Waktu éta, eunuch anu ngurus duit nagara Étiopia, dina gerbong, maca tulisan Nabi Yesaya. Philip ngadeukeutan sarta nanya. "Naha anjeun ngartos naon anu anjeun baca?"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"Kumaha carana abdi tiasa ngartos eta," cenahna, "iwal batur ngajelaskeun eta ka abdi?" Pilipus mimitian ku ayat Kitab Suci sareng nyarioskeun warta anu hadé ngeunaan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urang Étiopia narima Yésus, manéhna balik ka nagarana kalawan bagja. Pilipus ngahaturkeun nuhun ka Roh Suci pikeun nungtun anjeunna ka dinya.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Pilipus teu bisa ngarti sapinuhna tapi nurut kana parentah Roh Suci. Jadi manéhna bisa ngahutbah injil ka urang Étiopia.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Kadang urang aya dina kaayaan anu teu kaharti.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upami anjeun percanten ka Allah sareng nurut kana Roh Suci sanajan dina waktos éta, anjeun ogé tiasa janten jalma anu iman.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anu ngawawarkeun Injil.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nyaéta hiji anu mingpin hubungan jeung saha urang kudu papanggih.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eunuch Étiopia anu dipendakan ku Pilipus pikeun tanggung jawab?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mingpin tentara.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tukang masak di nagarana.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éta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muatan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tina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milikna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nagara urang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ngawasa ibadah nagara.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Anjeunna ngurus duit nagarana.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Lajeng Pilipus mimiti ku eta pisan petikan Kitab Suci jeung ngawartoskeun anjeunna warta alus ngeunaan Yesus.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Saul papanggih jeung Yesus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Sabaraha poé geus kaliwat saprak Lasarus maot nalika Yesus sumping?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hiji poé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poé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tilu poé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opat poé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tilu poé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Anjeunna murag kana taneuh sarta ngadéngé sora ngomong ka manéhna, "Saul, Saulus, naha anjeun nyiksa kuring?"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hiji jelema ngaranna Saulus, anu hate jalma-jalma anu palercaya ka Yesus, jeung manehna ngamusuh jamaah.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Saulus benci pisan ka Yésus nepi ka indit ka Damsik pikeun nangkep urang Kristen.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anjeunna ngadeukeutan Damaskus dina perjalananna, ujug-ujug aya cahaya ti sawarga mancorong sabudeureun anjeunna. Anjeunna ngadangu aya sora, "Saulus, Saulus, naha anjeun ngaaniaya kuring?"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"Saha anjeun, Gusti?" Saul nanya. "Kami Yesus, anu ku anjeun dikaniaya." Saul reuwas yén Yésus hirup. Anjeunna panginten Yesus parantos maot.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Saulus, nu papanggih jeung Yésus, jadi lalaki anyar. Ku kituna manéhna jadi Rasul Paulus, nu digawé teuas pikeun ngawawarkeun injil ka nu lain Yahudi, jeung nulis loba buku Alkitab.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nyaéta saurang lalaki anu nyiksa gereja, tapi ku Allah disebut rasul.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Saulus, nu papanggih jeung Yesus, hirup sagemblengna béda ti saméméhna.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Parobihan naon anu anjeun lakukeun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saprak anjeun patepung Yesus?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Jalma anu papanggih Yesus kudu hirup hiji kahirupan béda ti kantos sateuacan.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mangrupikeun anu ngahampura jalma-jalma jahat sapertos Saulus sareng nyauran aranjeunna sareng ngajantenkeun aranjeunna janten pagawé.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naon Saulus indit ka Damsik?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Pikeun néwak urang Kristen.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Pikeun ngumbara.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Kudu ibadah.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Pikeun ngahutbah Injil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Pikeun néwak urang Kristen.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Anjeunna murag kana taneuh sarta ngadéngé sora ngomong ka manéhna, "Saul, Saulus, naha anjeun nyiksa kuring?"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Saur Yesus ka dirina, "Kami teh jadian jeung hirup. Sing saha anu percaya ka Kami bakal hirup, sanajan geus maot;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jeung sing saha anu hirup jeung percaya ka Kami moal paeh. Anjeun percanten ieu?"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Babaturan alus Paulus,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Tapi Barnabas nyandak anjeunna jeung dibawa ka rasul-rasul. Anjeunna nyarioskeun ka aranjeunna kumaha Saulus dina perjalananna ningali Gusti sareng yén Gusti parantos nyarios ka anjeunna, sareng kumaha di Damsik anjeunna ngawawarkeun kalayan teu sieun ku nami Yesus.</a:t>
            </a:r>
            <a:r xmlns:a="http://schemas.openxmlformats.org/drawingml/2006/main">
              <a:rPr lang="s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Paulus panggih jeung Yésus, manéhna hayang panggih jeung murid-murid Yésus.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murid-murid Yésus sieun ku Paulus. Kusabab aranjeunna henteu terang yén saatos Paul pendak sareng Yesus, anjeunna janten palercaya ka Yesus.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 mantuan Paulus. "Anjeunna leres-leres patepang sareng Yesus sareng parantos robih!"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"Kuring ogé geus katempo Paul ngahutbah di Damaskus, dimana manéhna indit ka néwak urang Kristen!" Murid-murid jadi sosobatan jeung Paulus kalayan gampang.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éta, Barnabas jeung Paulus jadi sobat alus sarta ngumbara ka sakuliah dunya pikeun ngawawarkeun Injil babarengan.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Paul, anu persecuted gareja, papanggih Yesus jeung jadi lalaki anyar, tapi jalma teu percaya ka manéhna.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Allah nyiapkeun Barnabas jeung dijieun manéhna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sasama worker alus keur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Saperti Paulus jeung Barnabas, urang kudu jadi sobat iman nu hadé jeung silih tulungan.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ngutus sobat nu bisa nulungan urang waktu keur kasusahan.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Saha nu nulungan Paulus jeung jadi sobat waktu manéhna keur kasusahan?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Pilipus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74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Transfigurasi Yesus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Tapi Barnabas nyandak anjeunna jeung dibawa ka rasul-rasul. Anjeunna nyarioskeun ka aranjeunna kumaha Saulus dina perjalananna ningali Gusti sareng yén Gusti parantos nyarios ka anjeunna, sareng kumaha di Damsik anjeunna ngawawarkeun kalayan teu sieun ku nami Yesus.</a:t>
            </a:r>
            <a:r xmlns:a="http://schemas.openxmlformats.org/drawingml/2006/main">
              <a:rPr lang="s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Dorcas, anu geus hirup deui.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Petrus miwarang kabeh kaluar ti kamar; teras anjeunna lungsur sareng ngado'a. Malik ka awéwé maot, saurna, "Tabitha, gugah!" Manéhna muka panon nya, sarta nempo Peter manéhna diuk nepi.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hiji murid ngaranna Dorkas, anu salawasna ngalakonan hade jeung nulungan nu miskin.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Kira-kira waktu éta manéhna gering jeung maot. Tatangga-tatanggana kacida hanjeluna sarta mawa Pétrus balik.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Petrus sumping, sadaya anu ditulungan ku anjeunna ceurik, ningalikeun baju anu disayogikeun ku anjeunna.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miwarang kabeh kaluar ti kamar; lajeng anjeunna lungsur kana tuur sarta solat.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"Dorcas, gugah!" ceuk Petrus. Manéhna muka panonna, sarta diuk nepi ningali Peter. Ningali hal éta, saréréa bagja, sarta di éta désa loba anu palercaya ka Yésus.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Pétrus téh murid Yésus, sarta manéhna bisa ngalampahkeun nu dilampahkeun ku Yésus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nalika anjeunna aya di bumi ieu.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Yésus ngomong ka murid-muridna yén maranéhna bakal ngalakukeun hal nu sarua.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Kami murid-murid Yesus.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diajar jeung nginget naon nu dilakukeun ku Yésus di ieu nagara jeung ngalakukeun hal-hal nu sarua jeung Yésus.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Yésus méré kakuatan ka murid-muridna sangkan bisa ngawawarkeun Injil.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Di dinya manéhna robah rupa saméméh maranéhna. Beungeutna caang lir panonpoe, baju-Na jadi bodas kawas cahaya.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Waktu Pétrus datang ka Dorkas, jalma-jalma sedih jeung naon nu dipintonkeun ka manéhna?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Baju anu didamel ku 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Kadaharan anu didamel ku 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Putra Dorkas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Surat 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Baju anu didamel ku Dorkas.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Petrus miwarang kabeh kaluar ti kamar; teras anjeunna lungsur sareng ngado'a. Malik ka awéwé maot, saurna, "Tabitha, gugah!" Manéhna muka panon nya, sarta nempo Peter manéhna diuk nepi.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Kornelius, hiji Gentile Disalametkeun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Nu mukmin disunat nu geus datang jeung Petrus éta astonished yén kurnia Roh Suci geus dituang kaluar malah dina kapir.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Rasul 10: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Di Kaisarea aya hiji lalaki ngaranna Kornelius, hiji perwira di wewengkon nu katelah resimen Italia.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jeung sakabeh kulawargana anu taat tur sieun Allah; anjeunna masihan berehan ka jalma anu peryogi sareng ngadoa ka Gusti sacara teratur.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Dina hiji poe, Kornelius ngadenge sora Allah bari ngadoa. "Kirimkeun jalma-jalma pikeun janten lalaki anu namina Petrus."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Dina waktu éta, Pétrus ogé nempo hiji visi dina solat. Allah masihan anjeunna sato ti sawarga nu urang Yahudi teu bisa dahar jeung maréntahkeun manéhna dahar.</a:t>
            </a:r>
            <a:r xmlns:a="http://schemas.openxmlformats.org/drawingml/2006/main">
              <a:rPr lang="s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"Ulah nyebat naon-naon anu najis ku Alloh."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Ahirna, Petrus nuturkeun jalma-jalma anu diutus ku Kornelius, tuluy indit ka imah Kornelius.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Petrus ngawawarkeun aranjeunna Yesus sareng Injil ka Kornelius sareng kulawargana. Lajeng Roh Suci lungsur ka aranjeunna. Anjeunna sadar ku nempo ieu; "Komo kapir bisa disimpen lamun maranehna percaya ka Yesus!"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Peter sangka ngan urang Yahudi bisa percaya ka Yesus jeung disalametkeun.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Tapi injil Allah teu aya diskriminasi diantara sakabeh jalma di dunya.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ngahutbah injil ka dulur di dunya ambéh maranéhanana bisa disalametkeun.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nyandak Petrus, Yakobus jeung Yahya, sarta dibawa ka hiji gunung luhur sorangan.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masihan kasalametan ka sadayana anu percaya ka Anjeunna, henteu paduli kabangsaan atanapi statusna.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Titingalian naon nu ditingali ku Pétrus waktu ngadoa?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Yesus lungsur ti sawarga.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Kitab Suci turun ti sawarga.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Malaikat turun ti sawarga.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Sato anu teu bisa didahar ku urang Yahudi turun ti sawarga.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Sato anu teu bisa didahar ku urang Yahudi turun ti sawarga.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Nu mukmin disunat nu geus datang jeung Petrus éta astonished yén kurnia Roh Suci geus dituang kaluar malah dina kapir.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Rasul 10: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Nyanyi Lagu Sunda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komo di panjara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Kira-kira tengah peuting, Paulus jeung Silas keur ngadoa jeung nyanyi pupujian ka Allah, bari didangukeun ku tawanan-tawanan sejenna.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jeung Silas ngupayakeun nu panghadéna pikeun ngawawarkeun Injil di Pilipé. Tapi jalma-jalma anu henteu resep neunggeulan Paulus sareng Silas sareng nempatkeun aranjeunna ka panjara.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jeung Silas ngadoa jeung muji ka Allah sanajan di panjara. Sarerea di panjara ngadangukeun ieu.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Teras ujug-ujug aya lini anu ageung dugi ka sadaya panto panjara dibuka. Nu jaga panjara kacida hariwangeunana sabab nyangka para tahanan geus kabur.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ngagorowok, "Tong hariwang! Urang sadaya di dieu!” "Pak, naon anu kuring kedah laksanakeun pikeun salamet?" Si Jailer nanya.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"Percanten ka Gusti Yesus. Teras anjeun sareng kulawarga anjeun bakal disalametkeun!" Dina éta jam peuting jailer nyandak aranjeunna sarta ngumbah tatu maranéhanana; tuluy geura-giru manéhna jeung sakabéh kulawargana dibaptis.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 dinya manéhna robah rupa saméméh maranéhna. Beungeutna caang lir panonpoe, baju-Na jadi bodas kawas cahaya.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 jeung Silas teu kuciwa sarta ngadoa jeung muji,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sanajan maranehna digebugan nepi ka paeh.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Lajeng Allah muka panto panjara sarta masihan aranjeunna kasempetan pikeun ngahutbah Injil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 jailer jeung kulawargana.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Aya waktos urang nuju kasulitan ogé.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Sareng upami anjeun henteu ngantepkeun diri sareng teraskeun kana doa sareng pujian, Gusti bakal nyalametkeun anjeun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dina cara endah pisan.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masihan abdi kakuatan pikeun nungkulan sagala kasusah jeung hardships.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dilakukeun ku Paulus sareng Silas di panjara??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Maranehna ceurik.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menta pikeun hirupna.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kuciwa.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ngadoa sareng nyanyi lagu-lagu pujian.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Aranjeunna ngadoa sareng nyanyi lagu-lagu pujian.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Kira-kira tengah peuting, Paulus jeung Silas keur ngadoa jeung nyanyi pupujian ka Allah, bari didangukeun ku tawanan-tawanan sejenna.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96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Paulus Ngawartakeun Injil ka Raja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Waler Paulus, "Sakedap atanapi lami--abdi neneda ka Allah, mugi-mugi henteu ngan anjeun wungkul, tapi sadayana anu ngadangukeun abdi dinten ieu tiasa janten sapertos abdi, iwal ti ieu ranté."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ngawawarkeun Injil sarta ahirna jadi tawanan di Yérusalém. Raja Agripa nanya ngeunaan dosa-dosa tawanan Paulus.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"Anjeun boga idin pikeun nyarita sorangan!" Agripa méré waktu pikeun Paulus ngamimitian pembelaanana.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ngagunakeun kasempetan pikeun ngawawarkeun Injil. "Duh raja, mugi-mugi anjeun tiasa janten sapertos abdi iwal ti ieu ranté!"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Raja henteu mendakan dosa dina Paulus. Paul hayang indit ka Roma jeung ngahutbah injil ka Kaisar.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Geus kitu aya Musa jeung Elias némbongan di hareupeun maranehna, keur ngobrol jeung Yesus.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Pamustunganana, Paul banding ka kaisar Romawi. Salaku tahanan, Paul naek parahu pikeun indit ka kaisar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éta tawanan, tapi anjeunna reueus ngawartakeun Injil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saméméh raja sidang sorangan.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Kusabab anjeunna teu isin tina injil, sarta anjeunna yakin éta bebeneran reueus.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bisa yakin tur wani ngahutbah Injil Yesus saha wae urang papanggih.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jauh leuwih luhur ti lalaki pangluhurna di dunya.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nu dilakukeun ku Paulus waktu raja sidang Paulus méré kasempetan pikeun nyarita?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ngawawarkeun Injil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nuduh jalma jahat.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Manéhna ménta dibébaskeun.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ngadoa sareng nyanyi hymns.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Anjeunna ngawawarkeun Injil Yesus.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Waler Paulus, "Sakedap atanapi lami--abdi neneda ka Allah, mugi-mugi henteu ngan anjeun wungkul, tapi sadayana anu ngadangukeun abdi dinten ieu tiasa janten sapertos abdi, iwal ti ieu ranté."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Kapal Tilelep!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sarta ngomong, 'Ulah sieun, Paul. Anjeun kudu nangtung sidang saméméh Caesar; Jeung Allah geus graciously masihan anjeun nyawa sadaya anu balayar jeung anjeun.'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Paulus dibawa ka Roma ku kapal jeung tahanan séjén.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Sanajan kitu, kapal éta dina bahaya tilelep alatan angin topan. Sarerea ngageter sieun.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ngado'a ka Allah jeung ngabejaan jalma. "Tong sieun. Gusti nyarios moal aya anu maot."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 sora ti méga, "Ieu Putra Kami, anu ku Kami dipikacinta; sareng anjeunna kuring resep pisan. Dengekeun manéhna!”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Kapal na tenggelam, tapi sakumaha anu diomongkeun ku Paulus, jalma-jalma sadayana tiasa darat di pulo éta tanpa maot.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ngahutbah Yesus di pulo jeung masihan kamulyaan ka Allah.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ngadoa, ngadorong batur, sanajan dina mangsa krisis nalika kapal rék tilelep.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Tungtungna, aranjeunna sadayana disimpen,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kawas Paul nyebutkeun.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Umat Allah tanggung jawab pikeun ngirimkeun wasiat Allah ka dunya ngalangkungan doa sareng warta anu hadé ngeunaan kasalametan Gusti.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boga sakabeh kahirupan di dunya. Euweuh nu maot tanpa idin-Na.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dilakukeun ku Paulus nalika kapal nabrak angin topan?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ceurik.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luncat ka laut.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tarung ngalawan pilot.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 ngadoa ka Allah.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Anjeunna ngadoa ka Allah.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sarta ngomong, 'Ulah sieun, Paul. Anjeun kudu nangtung sidang saméméh Caesar; Jeung Allah geus graciously masihan anjeun nyawa sadaya anu balayar jeung anjeun.'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Lalakon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Plea Paul pikeun Onesimus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Abdi nyauran ka anjeun pikeun Onesimus putra abdi, anu janten putra abdi nalika abdi diranté.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éta hamba Filemon. Tapi anjeunna sneaked kaluar tanpa idin master na urang ka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pendak sareng Paulus anu dipenjara di Roma. Paulus ngawartakeun Injil ka anjeunna, sareng anjeunna percanten ka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Sanggeus ngadéngé kitu, maranéhna murag kana taneuh, sieun. Saur Isa, "Ulah sieun." Nalika aranjeunna neuteup ka luhur, aranjeunna ningali euweuh hiji iwal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nitah Onesimus pikeun balik deui ka dununganana Filemon jeung ménta dihampura. Jeung Paul ngawartoskeun Onesimus pikeun hirup salaku pangagem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hariwang. Sabab harita mah budak nu kabur teh dipaehan ku nu bogana.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nulis surat pikeun Onesimus ka dununganana, Filemon, pikeun ngahampura manéhna. Surat ieu mangrupikeun 'Filemon' dina Alkitab.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nyambungkeun deui hubungan rusak antara Onesimus jeung Filemon. Onesimus menta dihampura Filemon, sarta Philemon ngahampura Onesimus.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ménta dihampura lamun urang geus ngalakukeun salah.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Sareng upami aya anu ngalakukeun salah ka urang, urang kedah ngahampura.</a:t>
            </a:r>
            <a:r xmlns:a="http://schemas.openxmlformats.org/drawingml/2006/main">
              <a:rPr lang="s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Éta naon jalma percaya ka Yesus.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brings karapihan jeung rekonsiliasi mana aya gelut jeung konflik.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Saha nu kapanggih ku Onesimus di Roma waktu manéhna kabur ti nu bogana, Filemon?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Abdi nyauran ka anjeun pikeun Onesimus putra abdi, anu janten putra abdi nalika abdi diranté.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Timoteus, Murid Paulus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Abdi parantos ngingetkeun iman anjeun anu tulus, anu mimiti hirup dina nini anjeun Lois sareng indung anjeun Eunike sareng, kuring yakin, ayeuna hirup di anjeun ogé.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Timoteus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 boga murid ngaranna Timoteus. Timoteus geus jadi misionaris jeung Paulus saprak budak leutik.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hiji lalaki boga dua putra. Putra nu kadua naroskeun ka bapana supados masihan sahamna sateuacanna.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aya di bumi ieu dina wujud manusa, tapi Anjeunna oge Allah.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Sakumaha Allah marentahkeun ka murid-murid-Na di gunung,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percaya ka Yesus salaku Putra Allah jeung ngadéngékeun taliti ka manéhna.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Paulus, nu di panjara, nyaho manéhna geus rék maot, terus nulis surat ka muridna nu dipikanyaah, Timoteus.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Surat éta nyarioskeun kumaha Timoteus kedah ngajar umat percaya salaku menteri garéja.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Timoteus jeung nu percaya maca surat Paulus sarta mutuskeun pikeun henteu leungit iman nepi ka ahir sanajan dina kasusah.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Jadi iman Paulus geus diwariskeun ka muridna Timoteus, jeung deui ka jamaah-jamaah.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Hatur nuhun ka evangelists anu ngahutbah injil ka urang jeung guru anu ngajarkeun urang firman Allah, iman urang jeung gereja urang geus tumuwuh.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Ayeuna urang kudu nganteurkeun iman urang jeung ngajarkeun eta firman Allah nu geus urang diajar.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geus resurrected jeung manéhna hirup eternally, jeung gereja jeung mukmin anu percaya ka Anjeunna.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saha Paulus nulis surat éta nalika poé maotna ngadeukeutan?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Timoteus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Abdi parantos ngingetkeun iman anjeun anu tulus, anu mimiti hirup dina nini anjeun Lois sareng indung anjeun Eunike sareng, kuring yakin, ayeuna hirup di anjeun ogé.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Timoteus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100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John Ningali hiji Tetempoan endah pisan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Anu nyaksian kana hal-hal ieu nyarios, "Enya, Kami geura-giru datang." Amin. Hayu, Gusti Yesus.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Wahyu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hiji anu shines beautifully kalawan penampilan glorious.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persecution of gareja tumuwuh parah na parah ku poé. Sadaya muridna mati syahid bari tetep iman, sareng Yohanes dikurung nyalira di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Hiji poé manéhna ngadéngé sora tarik kawas tarompét, anu nyebutkeun: "Tulis dina gulungan naon nu katingali sarta kirimkeun ka tujuh gereja."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John ogé ningali Yesus. Yesus mangrupikeun gambar raja anu ngagaduhan kakawasaan dunya.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Yohanes nempo langit anyar jeung tanah anyar nu bakal datang. Moal aya anu jahat, moal aya kasedih, sareng bakal aya kabagjaan sareng Gusti.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Yohanes nyerat sadaya tetenjoan ieu sareng nyerat ka jamaah-jamaah. "Tetep iman anjeun, sabab Gusti bakal sumping deui!" Ieu buku pamungkas dina Kitab Suci, Wahyu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Palajaran Dinten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bakal datang deui ka bumi ieu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salaku hakim someday.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Dina waktu éta, jalma anu teu percaya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dina Yesus sangsara salawasna,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Jalma anu percaya ka Yesus bakal ngarasakeun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Hirup langgeng jeung Bagja.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Naha anjeun ngantosan Yesus sumping deui?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henteu kedah kaleungitan harepan éta, urang kedah tetep iman di bumi ieu dugi ka tungtungna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3200"/>
              <a:t>Saha Yesus?</a:t>
            </a:r>
            <a:r xmlns:a="http://schemas.openxmlformats.org/drawingml/2006/main">
              <a:rPr lang="s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Yésus bakal datang deui ka bumi ieu salaku raja, ngahakiman sagala hal, jeung maréntah sagala hal salawasna.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Kuis poé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ngaran pulo tempat murid Yohanes dikurung?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u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000"/>
              <a:t>Kecap dinten ieu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Anu nyaksian kana hal-hal ieu nyarios, "Enya, Kami geura-giru datang." Amin. Hayu, Gusti Yesus.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Wahyu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dinten ieu</a:t>
            </a:r>
            <a:r xmlns:a="http://schemas.openxmlformats.org/drawingml/2006/main">
              <a:rPr altLang="en-US" lang="s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Saha anu henteu ningali transfigurasi Yesus?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Di dinya manéhna robah rupa saméméh maranéhna. Beungeutna caang lir panonpoe, baju-Na jadi bodas kawas cahaya.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75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</a:t>
            </a:r>
            <a:r xmlns:a="http://schemas.openxmlformats.org/drawingml/2006/main">
              <a:rPr lang="su" altLang="en-US" sz="4400"/>
              <a:t> </a:t>
            </a:r>
            <a:r xmlns:a="http://schemas.openxmlformats.org/drawingml/2006/main">
              <a:rPr lang="su" altLang="ko-KR" sz="4400"/>
              <a:t>Mikanyaah Barudak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Nalika Yesus ningali ieu, anjeunna ambek. Anjeunna nyarios ka aranjeunna, "Hayu murangkalih sumping ka Kami, sareng ulah ngahalangan aranjeunna, sabab Karajaan Allah kagungan anu sapertos kieu.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Tandaan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Saurang kolot mawa budakna ka Yésus pikeun diberkahan ku Yésus.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Terus, murid-murid Yésus ngageter. "Kumaha anjeun wani mawa anak anjeun ka Yesus?"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Nalika Yesus ningali éta, anjeunna ngadawuh angrily.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“Tong ngahalangan barudak datang ka kuring. Karajaan Allah teh milik anak-anak saperti ieu.!”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putrana geus mubazir kabeh hartana di nagara jauh jeung jadi sangsara.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"Saha-saha anu henteu nampi Karajaan Allah sapertos budak leutik moal asup ka dinya." Anjeunna nyandak murangkalih dina panangan-Na, nempatkeun panangan ka aranjeunna sareng ngaberkahan aranjeunna.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nyarios yén Karajaan Allah kagungan sapertos murangkalih ieu.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Hayu urang ogé jadi murangkalih anu nyaah ka Allah sareng nurut ka Yesus tanpa kaleungitan anu murni, jujur,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jeung bener haté anak.</a:t>
            </a:r>
            <a:r xmlns:a="http://schemas.openxmlformats.org/drawingml/2006/main">
              <a:rPr altLang="en-US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</a:t>
            </a:r>
            <a:r xmlns:a="http://schemas.openxmlformats.org/drawingml/2006/main">
              <a:rPr altLang="en-US" lang="s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nyaeta..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nyaéta hiji anu mikanyaah, ngahargaan jeung ngaberkahan barudak.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dilampahkeun ku murid-murid waktu barudak narékahan ka Yésus?</a:t>
            </a:r>
            <a:r xmlns:a="http://schemas.openxmlformats.org/drawingml/2006/main">
              <a:rPr altLang="en-US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ngabagéakeun aranjeunna kalayan bungah.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Maranéhna ngageroan supaya ulah ka Yésus.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ngawanohkeun barudak ka Yesus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Aranjeunna masihan aranjeunna tuangeun sareng dikirim ka bumi.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Maranéhna ngageroan supaya ulah ka Yésus.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Nalika Yesus ningali ieu, anjeunna ambek. Anjeunna nyarios ka aranjeunna, "Hayu murangkalih sumping ka Kami, sareng ulah ngahalangan aranjeunna, sabab Karajaan Allah kagungan anu sapertos kieu.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Tandaan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76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Yesus nyageurkeun hiji buta, Bartimeus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"Pindah," saur Yesus, "iman anjeun parantos nyageurkeun anjeun." Geuwat manéhna nempo sarta nuturkeun Yesus sapanjang jalan.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Tandaan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Waktu Yesus sumping ka Yeriho, hiji lolong, Bartimeus keur calik di sisi jalan ngemis.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Ngadarenge yen eta teh Isa urang Nasaret, tuluy ngagorowok, "Yesus, Putra Daud, mugi karunya ka abdi!"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Yesus disebut Bartimeus. "Naon anu anjeun hoyong kuring laksanakeun pikeun anjeun?" Yesus naros ka anjeunna. Ceuk nu lolong, "Rabi, abdi hoyong ningali."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Putra sadar yén anjeunna janten langkung sangsara tibatan pagawé di bumi ramana.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kituna anjeunna balik sarta menta bapana pikeun nampa anjeunna salaku salah sahiji abdi-Na.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"Pindah," saur Yesus, "iman anjeun parantos nyageurkeun anjeun." Geuwat manéhna nempo.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“Hatur nuhun, Yesus!” Bartimeus nuturkeun Yesus anu ngantep anjeunna nampi tetempoan.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nyarios ka Bartimeus, "Iman anjeun parantos nyageurkeun anjeun."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Éta iman anu nyalametkeun urang.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Iman dinyatakeun dina doa anu sungguh-sungguh.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Nalika urang ngadoa ka Yesus,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Urang kudu boga iman ieu.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mangrupikeun anu ngadangukeun sareng ngabales doa-doa urang.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ditaroskeun ku Bartimeus ka Yesus?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Pasihan abdi seueur artos.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Abdi hoyong janten murid anjeun.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Hayu atuh leumpang dina cai.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Abdi hoyong ningali deui.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Abdi hoyong ningali deui.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"Pindah," saur Yesus, "iman anjeun parantos nyageurkeun anjeun." Geuwat manéhna nempo sarta nuturkeun Yesus sapanjang jalan.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Tandaan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77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Zakheus naék kana tangkal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Sabab Putra Manusa datang rek neangan jeung nyalametkeun nu leungit."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hiji jelema beunghar ngaranna Zacchaeus. Anjeunna kapala tukang mulung pajeg, ku kituna jalma-jalma ngamusuh ka anjeunna.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Dina hiji poe Yesus sumping ka desa tempat Zakheus cicing. Loba jalma rame ningali Yesus.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 bapana ningali putrana datang ti jauh, anjeunna lumpat ka anjeunna sarta nangkeup anjeunna sarta narima anjeunna kalawan bungah.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Zakheus naék kana tangkal pikeun ningali Yesus. Yesus melong manéhna sarta ngomong. “Sakeus, geura turun. Abdi kedah cicing di bumi anjeun dinten ayeuna."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"Zacchaeus mutuskeun ka Yesus. "Kuring bakal masihan satengah tina harta abdi ka nu miskin."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Yesus ngadawuh, "Poé ieu kasalametan geus datang ka imah ieu. Kuring datang pikeun neangan jeung nyalametkeun nu leungit."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Waktu Zacchaeus papanggih jeung Yesus, manéhna confessed yén manéhna bakal méré jauh harta paling tercinta pikeun nu miskin.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hal anu paling penting pikeun anjeun?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anjeun nyerah saatos pendak sareng Yesus?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kedah émut yén anu paling berharga pikeun urang nyaéta Yesus.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rgbClr val="ff0000"/>
                </a:solidFill>
              </a:rPr>
              <a:t>Saha Yesus?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Jurusalamet anu sumping ka ieu tanah pikeun nyalametkeun dulur tanpa bédana.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dinten ieu</a:t>
            </a:r>
            <a:r xmlns:a="http://schemas.openxmlformats.org/drawingml/2006/main">
              <a:rPr altLang="en-US" lang="s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 naon jalma-jalma ngageuing ka Zakheus?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Kusabab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anjeunna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éta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lulugu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pajeg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Kusabab anjeunna percaya pisan ka Yesus.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Sabab manéhna loba ngadoa.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Kusabab anjeunna ganteng.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Kusabab anjeunna kapala mulung pajeg.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Sabab Putra Manusa datang rek neangan jeung nyalametkeun nu leungit."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u">
                <a:solidFill>
                  <a:schemeClr val="tx1">
                    <a:lumMod val="50000"/>
                    <a:lumOff val="50000"/>
                  </a:schemeClr>
                </a:solidFill>
              </a:rPr>
              <a:t>No 78 Firman Allah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400"/>
              <a:t>A House diwangun dina Rock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"Ku sabab kitu, saha waé anu ngadéngé kecap Kami ieu sareng ngalaksanakeunana, sapertos jalma anu bijaksana anu ngawangun bumina dina batu.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nyarioskeun carita ngeunaan dua lalaki anu ngawangun imah.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ngadawuh, "Gusti, bapa anjeun salawasna ngantosan Anjeun."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Salah sahijina mutuskeun pikeun ngawangun imahna dina pasir, hiji deui dina batu.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Duanana digawé teuas pikeun ngawangun imah. Kadua imah katingali kuat di luar tanpa bédana ageung.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hujan badag ngabalukarkeun caah, imah diwangun dina pasir ieu dikumbah. Tapi imah nu diwangun dina batu ngadeg teguh.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Saur Isa, ”Sing saha anu ngadenge omongan Kami jeung ngamalkeunana, nya ibarat hiji jalma wijaksana anu ngadegkeun imahna dina batu.”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Saur Isa, ”Sing saha anu ngadenge omongan Kami jeung ngamalkeunana, nya ibarat hiji jalma wijaksana anu ngadegkeun imahna dina batu.”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Naha anjeun ngalaksanakeun unggal firman Allah?</a:t>
            </a:r>
            <a:r xmlns:a="http://schemas.openxmlformats.org/drawingml/2006/main">
              <a:rPr altLang="en-US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Hayu urang jadi lalaki wijaksana anu nurut Firman Allah.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</a:t>
            </a:r>
            <a:r xmlns:a="http://schemas.openxmlformats.org/drawingml/2006/main">
              <a:rPr altLang="en-US" lang="s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nyaeta..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hiji anu delights di maranéhanana anu taat kana Firman.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Iraha imah anu diwangun dina pasir runtuh?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 imah diwangun,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panonpoe bersinar,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Nalika loba jalma asup ka imah,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Lamun hujan gede jeung banjir,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Lamun hujan gede jeung banjir,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"Ku sabab kitu, saha waé anu ngadéngé kecap Kami ieu sareng ngalaksanakeunana, sapertos jalma anu bijaksana anu ngawangun bumina dina batu.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79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Lima Wise Virgins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"Ku sabab eta tetep awas, sabab anjeun henteu terang dinten atanapi jamna."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loba dosa dina kahirupan urang.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Jadi Urang ngarasa kaliru lantaran dosa ka Allah.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Tapi Allah salawasna ngahampura dosa urang.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Sabab Yesus geus nyokot alih sagala dosa urang.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Anjeun kedah percanten ieu sareng angkat ka Gusti kalayan syukur sareng kabagjaan.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 sapuluh parawan anu keur nyiapkeun pesta kawinan. Lima budak awéwé wijaksana nyiapkeun lampu kalayan minyak anu cukup, tapi anu lima sanésna henteu.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Peutingna, waktu panganten lalaki telat, parawan sapuluh saré.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"Panganten lalaki di dieu!" Parawan bangun rurusuhan. Jeung lampu tina lima parawan anu teu nyiapkeun minyak cukup pareum.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"Pasihan kami sababaraha minyak." "Upami kami masihan anjeun minyak kami, kami ogé tiasa béak. Pindahkeun minyak."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Tapi bari lima katresna foolish indit ka meuli minyak, panto ka salametan ditutup. Antukna, lima budak awéwé bodo teu meunang ngahadiran pésta.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Ieu mangrupikeun carita anu Yesus nyarioskeun ka urang kumaha ngantosan dinten nalika anjeunna sumping deui.</a:t>
            </a:r>
            <a:r xmlns:a="http://schemas.openxmlformats.org/drawingml/2006/main">
              <a:rPr altLang="en-US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Teu aya anu terang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iraha Yesus bakal sumping deui.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Tapi kawas lima virgins wijaksana, urang kudu salawasna hudang jeung ngadagoan Yesus jeung haté disusun.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jangji bakal datang deui ka ieu tanah lamun teu aya nu nyaho.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henteu disiapkeun ku lima parawan anu bodo?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minyak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baju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minyak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"Ku sabab eta tetep awas, sabab anjeun henteu terang dinten atanapi jamna."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80 Firman Allah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u" altLang="ko-KR" sz="4400"/>
              <a:t>Parabel ngeunaan Bakat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</a:t>
            </a:r>
            <a:r xmlns:a="http://schemas.openxmlformats.org/drawingml/2006/main">
              <a:rPr altLang="en-US" lang="s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nyaeta..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mangrupikeun jalma anu salawasna mikanyaah sareng ngantosan urang.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"Juragan ngawaler, 'Sae pisan, hamba anu satia sareng satia! Anjeun parantos satia dina sababaraha hal; ku abdi bakal ditugaskeun pikeun ngatur seueur hal. Hayu sareng bagikeun kabagjaan juragan anjeun!'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Hiji jalma ngandelkeun duit ka abdi-abdina di luar negeri. Anjeunna masihan lima talenta ka anu kahiji, dua ka anu kadua, sareng anu hiji ka anu katilu.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Palayan anu narima 5 talenta jeung dua talenta indit sakaligus jeung nempatkeun duit maranéhanana digawé sarta gains dua kali. Tapi, saurang lalaki anu nampi 1 talenta kaluar sareng ngali liang dina taneuh sareng nyumputkeun artos dununganana.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Sabot juragan balik deui jeung nyieun rekening, budak nu kahiji meunang lima talenta deui, jeung nu kadua dua deui.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Tapi, hamba nu narima hiji bakat teu meunang nanaon. “Tuan, anjeun mung masihan abdi hiji bakat. Lajeng kumaha abdi tiasa ngadamel langkung seueur artos?"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Juragan ambek. "Anjeun kedah nyimpen artos abdi ka bankir, abdi bakal nampi deui kalayan bunga. Anjeun budak anu teu aya gunana, kaluar ti bumi abdi!"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Palajaran Dinten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Yesus ngingetkeun urang supaya teu puguh ngaliwatan pasemon ngeunaan bakat.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anu langkung penting tibatan sabaraha anu kami tampi.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Hal anu langkung penting nyaéta hirup pikeun kamulyaan Gusti kalayan satia ngagunakeun naon anu anjeun gaduh.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Urang sadayana kedah hirup sapertos kitu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pikeun dipuji ku Yesus.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3200"/>
              <a:t>Saha Yesus?</a:t>
            </a:r>
            <a:r xmlns:a="http://schemas.openxmlformats.org/drawingml/2006/main">
              <a:rPr altLang="en-US" lang="s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rgbClr val="0070c0"/>
                </a:solidFill>
              </a:rPr>
              <a:t>Yesus nyaéta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Yesus teh master urang, anu evaluate kahirupan urang jeung ganjaran urang sasuai.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>
                <a:solidFill>
                  <a:srgbClr val="ff0000"/>
                </a:solidFill>
              </a:rPr>
              <a:t>Kuis poé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Naon anu dipercayakeun ku juragan ka abdi-abdi nalika iinditan jauh?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médan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bakat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u" sz="2800">
                <a:solidFill>
                  <a:srgbClr val="ff0000"/>
                </a:solidFill>
              </a:rPr>
              <a:t>bakat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u" sz="4000"/>
              <a:t>Kecap dinten ieu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u" sz="3600"/>
              <a:t>"Juragan ngawaler, 'Sae pisan, hamba anu satia sareng satia! Anjeun parantos satia dina sababaraha hal; ku abdi bakal ditugaskeun pikeun ngatur seueur hal. Hayu sareng bagikeun kabagjaan juragan anjeun!'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</a:t>
            </a:r>
            <a:r xmlns:a="http://schemas.openxmlformats.org/drawingml/2006/main">
              <a:rPr altLang="en-US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